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4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70255-83DF-3AC2-80B6-19E3A48C27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F68510-900F-187D-013C-503BCC5349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18761-E031-6A46-FD9C-8A54617F3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FBF14-E2B1-4B35-8081-F25BD23B36AB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615AB-79D5-6660-7B5B-C7C9BABCE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A21B-040F-942C-687C-6E5B8C4CA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E5D7-8068-40D4-91C6-690BC0F10E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7848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D340-937F-39B3-B90C-336D54DF4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DF46E-F509-2F0D-ED02-03D3EDD96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91039-B380-5147-30FA-05D016CF5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FBF14-E2B1-4B35-8081-F25BD23B36AB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A587F-7032-E157-F47F-3080E9CA6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92AE3-92DB-FF90-C34C-3DEEC939A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E5D7-8068-40D4-91C6-690BC0F10E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5422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37CEE-8D84-F0E0-E4B8-89FCA2808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227AA-8AC4-21D0-03EC-09DB00E0A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E9230-5487-E840-791D-539F4F015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FBF14-E2B1-4B35-8081-F25BD23B36AB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52403-3A0E-4858-E21C-D86456C08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34BF4-BFFE-9E2E-B589-4B95680CB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E5D7-8068-40D4-91C6-690BC0F10E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4202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7A925-F36A-E677-926B-5FD1E8FA4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C6D0C-F4DF-0379-7D31-98B63D95C2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3053F-E285-BCE6-4F41-E67D1DC8AB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0B4FEE-BD10-620E-BCFD-0222BFD7D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FBF14-E2B1-4B35-8081-F25BD23B36AB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9241AE-9ADF-72A8-AA53-C7371D224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32E144-ABE6-AFC8-01D5-E6BA8B08C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E5D7-8068-40D4-91C6-690BC0F10E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900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E93CC-7E4E-BDE9-45AC-67BA50D9A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453D17-67EB-4CAC-3874-8304E65C3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AA96EF-DF55-E82F-361B-F6C646A1F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652C31-671E-2C00-1378-175877AF63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3BBCAA-342B-F074-2A50-37BE6D4BA9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621C28-0315-80F5-3C94-B9E3B3B61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FBF14-E2B1-4B35-8081-F25BD23B36AB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67F304-AA2C-B40F-67C2-D038238E7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6AF80B-343C-7DF7-0E3E-E020D31A2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E5D7-8068-40D4-91C6-690BC0F10E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2960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0488E-F259-1A9D-BCA3-C2DF2E9D7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CD9A99-D7A0-A8FF-A039-02F2E0815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FBF14-E2B1-4B35-8081-F25BD23B36AB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200509-1E10-DA18-18D9-527828D6E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2182AF-08B5-D47B-E4D6-6294B3DE2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E5D7-8068-40D4-91C6-690BC0F10E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3642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5FE633-385C-43E0-C233-1F2C66D0F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FBF14-E2B1-4B35-8081-F25BD23B36AB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070A0A-E2EB-6B3C-CE76-57208F136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5A6A1-635B-3931-42EC-A143AA12E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E5D7-8068-40D4-91C6-690BC0F10E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5865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9659C-1B77-BD9F-D1A0-AAD9FE238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2ADB6-5A6E-E014-D836-648674E0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48D0-92FF-B836-FAAF-E764734334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C8F239-E0C9-C67F-E79B-6F336E82A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FBF14-E2B1-4B35-8081-F25BD23B36AB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F54374-1BC5-5E35-FCAD-3A992DDEB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73BB35-C423-6F50-845F-FAF09DC17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E5D7-8068-40D4-91C6-690BC0F10E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037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F3945-7118-5435-FA77-8306C990C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A74F3F-5239-549F-F47A-5D70A6D09D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AAE11-E66D-8ABA-E430-B315E85D3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31877-FEE7-193F-0A93-65689F30E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FBF14-E2B1-4B35-8081-F25BD23B36AB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B6E72F-9B09-B27C-A78C-6CF3A55D2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DA016-B848-07BD-0697-2BB0AEB38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E5D7-8068-40D4-91C6-690BC0F10E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1987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CF202-4B27-1AD8-23D0-68F8EEC69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F13917-8D2B-5C04-321D-A44FEA0AE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3075D-7D32-91DC-33C8-D911AD4ED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FBF14-E2B1-4B35-8081-F25BD23B36AB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F684A-F435-B8F8-7201-EB027D708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F8F10-7235-7B32-5AA0-209BCC9BB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E5D7-8068-40D4-91C6-690BC0F10E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4613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84F6EF-3747-EE1A-AD4C-8A309DB61E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2F54C6-CB59-A41C-FDEA-8B0227E935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0146F-DF11-3269-90C3-3E310FD41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FBF14-E2B1-4B35-8081-F25BD23B36AB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3BBD5-175A-AF95-C727-591978E74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201D2-C08B-4559-8A0C-FCE991A15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E5D7-8068-40D4-91C6-690BC0F10E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2173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A94036-5DE3-B819-97AC-396D3C628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F5989-0F20-F26C-16D7-50B595AAE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8DB39-7D49-DB29-D806-2808E62987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FBF14-E2B1-4B35-8081-F25BD23B36AB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74BAE-73C4-0C27-2227-D8C9A1D793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FB8CE-0E5E-54E3-48E4-B7D71353A5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3E5D7-8068-40D4-91C6-690BC0F10E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262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645982-6481-3E5B-E4B3-DB9750B09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069" y="-761846"/>
            <a:ext cx="2860582" cy="21380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EC753C-B862-207F-A982-666B6E11EB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059" y="307160"/>
            <a:ext cx="2200274" cy="65719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B5BC649-442D-F709-D596-AF077A752C09}"/>
              </a:ext>
            </a:extLst>
          </p:cNvPr>
          <p:cNvSpPr/>
          <p:nvPr/>
        </p:nvSpPr>
        <p:spPr>
          <a:xfrm>
            <a:off x="734861" y="316670"/>
            <a:ext cx="3124199" cy="657194"/>
          </a:xfrm>
          <a:prstGeom prst="roundRect">
            <a:avLst/>
          </a:prstGeom>
          <a:noFill/>
          <a:ln>
            <a:solidFill>
              <a:srgbClr val="0940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99B56A-AEAA-E758-B817-737C1C3E8D95}"/>
              </a:ext>
            </a:extLst>
          </p:cNvPr>
          <p:cNvSpPr txBox="1"/>
          <p:nvPr/>
        </p:nvSpPr>
        <p:spPr>
          <a:xfrm>
            <a:off x="1227955" y="343369"/>
            <a:ext cx="22002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/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val="3751393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jaison alexander</dc:creator>
  <cp:lastModifiedBy>jaison alexander</cp:lastModifiedBy>
  <cp:revision>1</cp:revision>
  <dcterms:created xsi:type="dcterms:W3CDTF">2024-01-14T14:49:17Z</dcterms:created>
  <dcterms:modified xsi:type="dcterms:W3CDTF">2024-01-14T14:50:06Z</dcterms:modified>
</cp:coreProperties>
</file>