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9" r:id="rId3"/>
    <p:sldId id="258" r:id="rId4"/>
  </p:sldIdLst>
  <p:sldSz cx="17859375" cy="23812500"/>
  <p:notesSz cx="6858000" cy="9144000"/>
  <p:embeddedFontLst>
    <p:embeddedFont>
      <p:font typeface="Amasis MT Pro Black" panose="02040A04050005020304" pitchFamily="18" charset="0"/>
      <p:bold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500">
          <p15:clr>
            <a:srgbClr val="A4A3A4"/>
          </p15:clr>
        </p15:guide>
        <p15:guide id="2" pos="56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2" d="100"/>
          <a:sy n="22" d="100"/>
        </p:scale>
        <p:origin x="1886" y="115"/>
      </p:cViewPr>
      <p:guideLst>
        <p:guide orient="horz" pos="7500"/>
        <p:guide pos="56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447" y="685800"/>
            <a:ext cx="2571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2273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cfe920de7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cfe920de7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08805" y="3447106"/>
            <a:ext cx="16641900" cy="9502800"/>
          </a:xfrm>
          <a:prstGeom prst="rect">
            <a:avLst/>
          </a:prstGeom>
        </p:spPr>
        <p:txBody>
          <a:bodyPr spcFirstLastPara="1" wrap="square" lIns="260125" tIns="260125" rIns="260125" bIns="2601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08789" y="13120949"/>
            <a:ext cx="16641900" cy="36693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08789" y="9957639"/>
            <a:ext cx="16641900" cy="38973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08789" y="2060301"/>
            <a:ext cx="16641900" cy="26514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08789" y="5335532"/>
            <a:ext cx="16641900" cy="158166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marL="457200" lvl="0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/>
            </a:lvl1pPr>
            <a:lvl2pPr marL="914400" lvl="1" indent="-482600">
              <a:spcBef>
                <a:spcPts val="0"/>
              </a:spcBef>
              <a:spcAft>
                <a:spcPts val="0"/>
              </a:spcAft>
              <a:buSzPts val="4000"/>
              <a:buChar char="○"/>
              <a:defRPr/>
            </a:lvl2pPr>
            <a:lvl3pPr marL="1371600" lvl="2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/>
            </a:lvl3pPr>
            <a:lvl4pPr marL="1828800" lvl="3" indent="-4826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4pPr>
            <a:lvl5pPr marL="2286000" lvl="4" indent="-482600">
              <a:spcBef>
                <a:spcPts val="0"/>
              </a:spcBef>
              <a:spcAft>
                <a:spcPts val="0"/>
              </a:spcAft>
              <a:buSzPts val="4000"/>
              <a:buChar char="○"/>
              <a:defRPr/>
            </a:lvl5pPr>
            <a:lvl6pPr marL="2743200" lvl="5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/>
            </a:lvl6pPr>
            <a:lvl7pPr marL="3200400" lvl="6" indent="-4826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7pPr>
            <a:lvl8pPr marL="3657600" lvl="7" indent="-482600">
              <a:spcBef>
                <a:spcPts val="0"/>
              </a:spcBef>
              <a:spcAft>
                <a:spcPts val="0"/>
              </a:spcAft>
              <a:buSzPts val="4000"/>
              <a:buChar char="○"/>
              <a:defRPr/>
            </a:lvl8pPr>
            <a:lvl9pPr marL="4114800" lvl="8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08789" y="2060301"/>
            <a:ext cx="16641900" cy="26514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08789" y="5335532"/>
            <a:ext cx="7812300" cy="158166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marL="457200" lvl="0" indent="-4826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1pPr>
            <a:lvl2pPr marL="914400" lvl="1" indent="-44450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2pPr>
            <a:lvl3pPr marL="1371600" lvl="2" indent="-4445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3pPr>
            <a:lvl4pPr marL="1828800" lvl="3" indent="-44450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4pPr>
            <a:lvl5pPr marL="2286000" lvl="4" indent="-44450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5pPr>
            <a:lvl6pPr marL="2743200" lvl="5" indent="-4445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6pPr>
            <a:lvl7pPr marL="3200400" lvl="6" indent="-44450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7pPr>
            <a:lvl8pPr marL="3657600" lvl="7" indent="-44450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8pPr>
            <a:lvl9pPr marL="4114800" lvl="8" indent="-4445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438281" y="5335532"/>
            <a:ext cx="7812300" cy="158166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marL="457200" lvl="0" indent="-4826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1pPr>
            <a:lvl2pPr marL="914400" lvl="1" indent="-44450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2pPr>
            <a:lvl3pPr marL="1371600" lvl="2" indent="-4445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3pPr>
            <a:lvl4pPr marL="1828800" lvl="3" indent="-44450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4pPr>
            <a:lvl5pPr marL="2286000" lvl="4" indent="-44450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5pPr>
            <a:lvl6pPr marL="2743200" lvl="5" indent="-4445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6pPr>
            <a:lvl7pPr marL="3200400" lvl="6" indent="-44450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7pPr>
            <a:lvl8pPr marL="3657600" lvl="7" indent="-44450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8pPr>
            <a:lvl9pPr marL="4114800" lvl="8" indent="-4445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08789" y="2060301"/>
            <a:ext cx="16641900" cy="26514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08789" y="2572222"/>
            <a:ext cx="5484300" cy="3498600"/>
          </a:xfrm>
          <a:prstGeom prst="rect">
            <a:avLst/>
          </a:prstGeom>
        </p:spPr>
        <p:txBody>
          <a:bodyPr spcFirstLastPara="1" wrap="square" lIns="260125" tIns="260125" rIns="260125" bIns="2601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08789" y="6433333"/>
            <a:ext cx="5484300" cy="147195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marL="457200" lvl="0" indent="-44450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1pPr>
            <a:lvl2pPr marL="914400" lvl="1" indent="-44450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2pPr>
            <a:lvl3pPr marL="1371600" lvl="2" indent="-4445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3pPr>
            <a:lvl4pPr marL="1828800" lvl="3" indent="-44450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4pPr>
            <a:lvl5pPr marL="2286000" lvl="4" indent="-44450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5pPr>
            <a:lvl6pPr marL="2743200" lvl="5" indent="-4445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6pPr>
            <a:lvl7pPr marL="3200400" lvl="6" indent="-44450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7pPr>
            <a:lvl8pPr marL="3657600" lvl="7" indent="-44450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8pPr>
            <a:lvl9pPr marL="4114800" lvl="8" indent="-4445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57520" y="2084028"/>
            <a:ext cx="12437100" cy="189390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700"/>
              <a:buNone/>
              <a:defRPr sz="13700"/>
            </a:lvl1pPr>
            <a:lvl2pPr lvl="1">
              <a:spcBef>
                <a:spcPts val="0"/>
              </a:spcBef>
              <a:spcAft>
                <a:spcPts val="0"/>
              </a:spcAft>
              <a:buSzPts val="13700"/>
              <a:buNone/>
              <a:defRPr sz="13700"/>
            </a:lvl2pPr>
            <a:lvl3pPr lvl="2">
              <a:spcBef>
                <a:spcPts val="0"/>
              </a:spcBef>
              <a:spcAft>
                <a:spcPts val="0"/>
              </a:spcAft>
              <a:buSzPts val="13700"/>
              <a:buNone/>
              <a:defRPr sz="13700"/>
            </a:lvl3pPr>
            <a:lvl4pPr lvl="3">
              <a:spcBef>
                <a:spcPts val="0"/>
              </a:spcBef>
              <a:spcAft>
                <a:spcPts val="0"/>
              </a:spcAft>
              <a:buSzPts val="13700"/>
              <a:buNone/>
              <a:defRPr sz="13700"/>
            </a:lvl4pPr>
            <a:lvl5pPr lvl="4">
              <a:spcBef>
                <a:spcPts val="0"/>
              </a:spcBef>
              <a:spcAft>
                <a:spcPts val="0"/>
              </a:spcAft>
              <a:buSzPts val="13700"/>
              <a:buNone/>
              <a:defRPr sz="13700"/>
            </a:lvl5pPr>
            <a:lvl6pPr lvl="5">
              <a:spcBef>
                <a:spcPts val="0"/>
              </a:spcBef>
              <a:spcAft>
                <a:spcPts val="0"/>
              </a:spcAft>
              <a:buSzPts val="13700"/>
              <a:buNone/>
              <a:defRPr sz="13700"/>
            </a:lvl6pPr>
            <a:lvl7pPr lvl="6">
              <a:spcBef>
                <a:spcPts val="0"/>
              </a:spcBef>
              <a:spcAft>
                <a:spcPts val="0"/>
              </a:spcAft>
              <a:buSzPts val="13700"/>
              <a:buNone/>
              <a:defRPr sz="13700"/>
            </a:lvl7pPr>
            <a:lvl8pPr lvl="7">
              <a:spcBef>
                <a:spcPts val="0"/>
              </a:spcBef>
              <a:spcAft>
                <a:spcPts val="0"/>
              </a:spcAft>
              <a:buSzPts val="13700"/>
              <a:buNone/>
              <a:defRPr sz="13700"/>
            </a:lvl8pPr>
            <a:lvl9pPr lvl="8">
              <a:spcBef>
                <a:spcPts val="0"/>
              </a:spcBef>
              <a:spcAft>
                <a:spcPts val="0"/>
              </a:spcAft>
              <a:buSzPts val="13700"/>
              <a:buNone/>
              <a:defRPr sz="137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8929688" y="-579"/>
            <a:ext cx="8929800" cy="2381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60125" tIns="260125" rIns="260125" bIns="2601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18555" y="5709144"/>
            <a:ext cx="7900800" cy="6862500"/>
          </a:xfrm>
          <a:prstGeom prst="rect">
            <a:avLst/>
          </a:prstGeom>
        </p:spPr>
        <p:txBody>
          <a:bodyPr spcFirstLastPara="1" wrap="square" lIns="260125" tIns="260125" rIns="260125" bIns="2601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18555" y="12977199"/>
            <a:ext cx="7900800" cy="57180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647461" y="3352199"/>
            <a:ext cx="7494000" cy="171069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marL="457200" lvl="0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/>
            </a:lvl1pPr>
            <a:lvl2pPr marL="914400" lvl="1" indent="-482600">
              <a:spcBef>
                <a:spcPts val="0"/>
              </a:spcBef>
              <a:spcAft>
                <a:spcPts val="0"/>
              </a:spcAft>
              <a:buSzPts val="4000"/>
              <a:buChar char="○"/>
              <a:defRPr/>
            </a:lvl2pPr>
            <a:lvl3pPr marL="1371600" lvl="2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/>
            </a:lvl3pPr>
            <a:lvl4pPr marL="1828800" lvl="3" indent="-4826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4pPr>
            <a:lvl5pPr marL="2286000" lvl="4" indent="-482600">
              <a:spcBef>
                <a:spcPts val="0"/>
              </a:spcBef>
              <a:spcAft>
                <a:spcPts val="0"/>
              </a:spcAft>
              <a:buSzPts val="4000"/>
              <a:buChar char="○"/>
              <a:defRPr/>
            </a:lvl5pPr>
            <a:lvl6pPr marL="2743200" lvl="5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/>
            </a:lvl6pPr>
            <a:lvl7pPr marL="3200400" lvl="6" indent="-4826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7pPr>
            <a:lvl8pPr marL="3657600" lvl="7" indent="-482600">
              <a:spcBef>
                <a:spcPts val="0"/>
              </a:spcBef>
              <a:spcAft>
                <a:spcPts val="0"/>
              </a:spcAft>
              <a:buSzPts val="4000"/>
              <a:buChar char="○"/>
              <a:defRPr/>
            </a:lvl8pPr>
            <a:lvl9pPr marL="4114800" lvl="8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08789" y="19585995"/>
            <a:ext cx="11716500" cy="28014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08789" y="5120949"/>
            <a:ext cx="16641900" cy="9090300"/>
          </a:xfrm>
          <a:prstGeom prst="rect">
            <a:avLst/>
          </a:prstGeom>
        </p:spPr>
        <p:txBody>
          <a:bodyPr spcFirstLastPara="1" wrap="square" lIns="260125" tIns="260125" rIns="260125" bIns="2601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100"/>
              <a:buNone/>
              <a:defRPr sz="34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4100"/>
              <a:buNone/>
              <a:defRPr sz="34100"/>
            </a:lvl2pPr>
            <a:lvl3pPr lvl="2" algn="ctr">
              <a:spcBef>
                <a:spcPts val="0"/>
              </a:spcBef>
              <a:spcAft>
                <a:spcPts val="0"/>
              </a:spcAft>
              <a:buSzPts val="34100"/>
              <a:buNone/>
              <a:defRPr sz="34100"/>
            </a:lvl3pPr>
            <a:lvl4pPr lvl="3" algn="ctr">
              <a:spcBef>
                <a:spcPts val="0"/>
              </a:spcBef>
              <a:spcAft>
                <a:spcPts val="0"/>
              </a:spcAft>
              <a:buSzPts val="34100"/>
              <a:buNone/>
              <a:defRPr sz="34100"/>
            </a:lvl4pPr>
            <a:lvl5pPr lvl="4" algn="ctr">
              <a:spcBef>
                <a:spcPts val="0"/>
              </a:spcBef>
              <a:spcAft>
                <a:spcPts val="0"/>
              </a:spcAft>
              <a:buSzPts val="34100"/>
              <a:buNone/>
              <a:defRPr sz="34100"/>
            </a:lvl5pPr>
            <a:lvl6pPr lvl="5" algn="ctr">
              <a:spcBef>
                <a:spcPts val="0"/>
              </a:spcBef>
              <a:spcAft>
                <a:spcPts val="0"/>
              </a:spcAft>
              <a:buSzPts val="34100"/>
              <a:buNone/>
              <a:defRPr sz="34100"/>
            </a:lvl6pPr>
            <a:lvl7pPr lvl="6" algn="ctr">
              <a:spcBef>
                <a:spcPts val="0"/>
              </a:spcBef>
              <a:spcAft>
                <a:spcPts val="0"/>
              </a:spcAft>
              <a:buSzPts val="34100"/>
              <a:buNone/>
              <a:defRPr sz="34100"/>
            </a:lvl7pPr>
            <a:lvl8pPr lvl="7" algn="ctr">
              <a:spcBef>
                <a:spcPts val="0"/>
              </a:spcBef>
              <a:spcAft>
                <a:spcPts val="0"/>
              </a:spcAft>
              <a:buSzPts val="34100"/>
              <a:buNone/>
              <a:defRPr sz="34100"/>
            </a:lvl8pPr>
            <a:lvl9pPr lvl="8" algn="ctr">
              <a:spcBef>
                <a:spcPts val="0"/>
              </a:spcBef>
              <a:spcAft>
                <a:spcPts val="0"/>
              </a:spcAft>
              <a:buSzPts val="34100"/>
              <a:buNone/>
              <a:defRPr sz="341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08789" y="14593634"/>
            <a:ext cx="16641900" cy="6022200"/>
          </a:xfrm>
          <a:prstGeom prst="rect">
            <a:avLst/>
          </a:prstGeom>
        </p:spPr>
        <p:txBody>
          <a:bodyPr spcFirstLastPara="1" wrap="square" lIns="260125" tIns="260125" rIns="260125" bIns="260125" anchor="t" anchorCtr="0">
            <a:normAutofit/>
          </a:bodyPr>
          <a:lstStyle>
            <a:lvl1pPr marL="457200" lvl="0" indent="-552450" algn="ctr">
              <a:spcBef>
                <a:spcPts val="0"/>
              </a:spcBef>
              <a:spcAft>
                <a:spcPts val="0"/>
              </a:spcAft>
              <a:buSzPts val="5100"/>
              <a:buChar char="●"/>
              <a:defRPr/>
            </a:lvl1pPr>
            <a:lvl2pPr marL="914400" lvl="1" indent="-482600" algn="ctr">
              <a:spcBef>
                <a:spcPts val="0"/>
              </a:spcBef>
              <a:spcAft>
                <a:spcPts val="0"/>
              </a:spcAft>
              <a:buSzPts val="4000"/>
              <a:buChar char="○"/>
              <a:defRPr/>
            </a:lvl2pPr>
            <a:lvl3pPr marL="1371600" lvl="2" indent="-482600" algn="ctr">
              <a:spcBef>
                <a:spcPts val="0"/>
              </a:spcBef>
              <a:spcAft>
                <a:spcPts val="0"/>
              </a:spcAft>
              <a:buSzPts val="4000"/>
              <a:buChar char="■"/>
              <a:defRPr/>
            </a:lvl3pPr>
            <a:lvl4pPr marL="1828800" lvl="3" indent="-482600" algn="ct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4pPr>
            <a:lvl5pPr marL="2286000" lvl="4" indent="-482600" algn="ctr">
              <a:spcBef>
                <a:spcPts val="0"/>
              </a:spcBef>
              <a:spcAft>
                <a:spcPts val="0"/>
              </a:spcAft>
              <a:buSzPts val="4000"/>
              <a:buChar char="○"/>
              <a:defRPr/>
            </a:lvl5pPr>
            <a:lvl6pPr marL="2743200" lvl="5" indent="-482600" algn="ctr">
              <a:spcBef>
                <a:spcPts val="0"/>
              </a:spcBef>
              <a:spcAft>
                <a:spcPts val="0"/>
              </a:spcAft>
              <a:buSzPts val="4000"/>
              <a:buChar char="■"/>
              <a:defRPr/>
            </a:lvl6pPr>
            <a:lvl7pPr marL="3200400" lvl="6" indent="-482600" algn="ct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7pPr>
            <a:lvl8pPr marL="3657600" lvl="7" indent="-482600" algn="ctr">
              <a:spcBef>
                <a:spcPts val="0"/>
              </a:spcBef>
              <a:spcAft>
                <a:spcPts val="0"/>
              </a:spcAft>
              <a:buSzPts val="4000"/>
              <a:buChar char="○"/>
              <a:defRPr/>
            </a:lvl8pPr>
            <a:lvl9pPr marL="4114800" lvl="8" indent="-482600" algn="ctr">
              <a:spcBef>
                <a:spcPts val="0"/>
              </a:spcBef>
              <a:spcAft>
                <a:spcPts val="0"/>
              </a:spcAft>
              <a:buSzPts val="4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8789" y="2060301"/>
            <a:ext cx="16641900" cy="26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0125" tIns="260125" rIns="260125" bIns="2601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8789" y="5335532"/>
            <a:ext cx="16641900" cy="15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0125" tIns="260125" rIns="260125" bIns="260125" anchor="t" anchorCtr="0">
            <a:normAutofit/>
          </a:bodyPr>
          <a:lstStyle>
            <a:lvl1pPr marL="457200" lvl="0" indent="-552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Char char="●"/>
              <a:defRPr sz="5100">
                <a:solidFill>
                  <a:schemeClr val="dk2"/>
                </a:solidFill>
              </a:defRPr>
            </a:lvl1pPr>
            <a:lvl2pPr marL="914400" lvl="1" indent="-482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○"/>
              <a:defRPr sz="4000">
                <a:solidFill>
                  <a:schemeClr val="dk2"/>
                </a:solidFill>
              </a:defRPr>
            </a:lvl2pPr>
            <a:lvl3pPr marL="1371600" lvl="2" indent="-482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■"/>
              <a:defRPr sz="4000">
                <a:solidFill>
                  <a:schemeClr val="dk2"/>
                </a:solidFill>
              </a:defRPr>
            </a:lvl3pPr>
            <a:lvl4pPr marL="1828800" lvl="3" indent="-482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●"/>
              <a:defRPr sz="4000">
                <a:solidFill>
                  <a:schemeClr val="dk2"/>
                </a:solidFill>
              </a:defRPr>
            </a:lvl4pPr>
            <a:lvl5pPr marL="2286000" lvl="4" indent="-482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○"/>
              <a:defRPr sz="4000">
                <a:solidFill>
                  <a:schemeClr val="dk2"/>
                </a:solidFill>
              </a:defRPr>
            </a:lvl5pPr>
            <a:lvl6pPr marL="2743200" lvl="5" indent="-482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■"/>
              <a:defRPr sz="4000">
                <a:solidFill>
                  <a:schemeClr val="dk2"/>
                </a:solidFill>
              </a:defRPr>
            </a:lvl6pPr>
            <a:lvl7pPr marL="3200400" lvl="6" indent="-482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●"/>
              <a:defRPr sz="4000">
                <a:solidFill>
                  <a:schemeClr val="dk2"/>
                </a:solidFill>
              </a:defRPr>
            </a:lvl7pPr>
            <a:lvl8pPr marL="3657600" lvl="7" indent="-482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○"/>
              <a:defRPr sz="4000">
                <a:solidFill>
                  <a:schemeClr val="dk2"/>
                </a:solidFill>
              </a:defRPr>
            </a:lvl8pPr>
            <a:lvl9pPr marL="4114800" lvl="8" indent="-482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■"/>
              <a:defRPr sz="4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547769" y="21588967"/>
            <a:ext cx="1071600" cy="18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0125" tIns="260125" rIns="260125" bIns="260125" anchor="ctr" anchorCtr="0">
            <a:normAutofit/>
          </a:bodyPr>
          <a:lstStyle>
            <a:lvl1pPr lvl="0" algn="r">
              <a:buNone/>
              <a:defRPr sz="2800">
                <a:solidFill>
                  <a:schemeClr val="dk2"/>
                </a:solidFill>
              </a:defRPr>
            </a:lvl1pPr>
            <a:lvl2pPr lvl="1" algn="r">
              <a:buNone/>
              <a:defRPr sz="2800">
                <a:solidFill>
                  <a:schemeClr val="dk2"/>
                </a:solidFill>
              </a:defRPr>
            </a:lvl2pPr>
            <a:lvl3pPr lvl="2" algn="r">
              <a:buNone/>
              <a:defRPr sz="2800">
                <a:solidFill>
                  <a:schemeClr val="dk2"/>
                </a:solidFill>
              </a:defRPr>
            </a:lvl3pPr>
            <a:lvl4pPr lvl="3" algn="r">
              <a:buNone/>
              <a:defRPr sz="2800">
                <a:solidFill>
                  <a:schemeClr val="dk2"/>
                </a:solidFill>
              </a:defRPr>
            </a:lvl4pPr>
            <a:lvl5pPr lvl="4" algn="r">
              <a:buNone/>
              <a:defRPr sz="2800">
                <a:solidFill>
                  <a:schemeClr val="dk2"/>
                </a:solidFill>
              </a:defRPr>
            </a:lvl5pPr>
            <a:lvl6pPr lvl="5" algn="r">
              <a:buNone/>
              <a:defRPr sz="2800">
                <a:solidFill>
                  <a:schemeClr val="dk2"/>
                </a:solidFill>
              </a:defRPr>
            </a:lvl6pPr>
            <a:lvl7pPr lvl="6" algn="r">
              <a:buNone/>
              <a:defRPr sz="2800">
                <a:solidFill>
                  <a:schemeClr val="dk2"/>
                </a:solidFill>
              </a:defRPr>
            </a:lvl7pPr>
            <a:lvl8pPr lvl="7" algn="r">
              <a:buNone/>
              <a:defRPr sz="2800">
                <a:solidFill>
                  <a:schemeClr val="dk2"/>
                </a:solidFill>
              </a:defRPr>
            </a:lvl8pPr>
            <a:lvl9pPr lvl="8" algn="r">
              <a:buNone/>
              <a:defRPr sz="28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4A731E-EAB9-85FF-96AD-CB8575C2C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447" y="0"/>
            <a:ext cx="17859373" cy="23966725"/>
          </a:xfrm>
          <a:prstGeom prst="rect">
            <a:avLst/>
          </a:prstGeom>
        </p:spPr>
      </p:pic>
      <p:sp>
        <p:nvSpPr>
          <p:cNvPr id="55" name="Google Shape;55;p13"/>
          <p:cNvSpPr txBox="1"/>
          <p:nvPr/>
        </p:nvSpPr>
        <p:spPr>
          <a:xfrm>
            <a:off x="650461" y="14629928"/>
            <a:ext cx="44652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A415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&lt;&lt;DD/MM/YYYY&gt;&gt;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1646337" y="14659588"/>
            <a:ext cx="63786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A415C"/>
                </a:solidFill>
                <a:latin typeface="Montserrat Medium"/>
              </a:rPr>
              <a:t>&lt;&lt; SUBMISSION URL&gt;&gt;</a:t>
            </a:r>
            <a:endParaRPr sz="2400" dirty="0">
              <a:solidFill>
                <a:srgbClr val="0A415C"/>
              </a:solidFill>
              <a:latin typeface="Montserrat Medium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5449" y="3658196"/>
            <a:ext cx="17859374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atin typeface="Amasis MT Pro Black" panose="02040A04050005020304" pitchFamily="18" charset="0"/>
              </a:rPr>
              <a:t>&lt;&lt;PILOT LOGO&gt;&gt;</a:t>
            </a:r>
            <a:endParaRPr sz="4800" b="1" dirty="0">
              <a:latin typeface="Amasis MT Pro Black" panose="02040A04050005020304" pitchFamily="18" charset="0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-165564" y="5080999"/>
            <a:ext cx="17859373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latin typeface="Amasis MT Pro Black" panose="02040A04050005020304" pitchFamily="18" charset="0"/>
              </a:rPr>
              <a:t>&lt;&lt;Pilot Name&gt;&gt;</a:t>
            </a:r>
            <a:endParaRPr sz="3600" b="1" dirty="0">
              <a:latin typeface="Amasis MT Pro Black" panose="02040A04050005020304" pitchFamily="18" charset="0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263521" y="8747367"/>
            <a:ext cx="15001201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&lt;&lt;CALL FOR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ABSTRACTS&gt;&gt;</a:t>
            </a:r>
            <a:endParaRPr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023737" y="23020844"/>
            <a:ext cx="11811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FOR DETAILS: &lt;&lt; PILOT WEBSITE URL &gt;&gt;</a:t>
            </a:r>
            <a:endParaRPr sz="3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35C058-680C-286F-37D1-40F480C12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128"/>
            <a:ext cx="17859375" cy="23821572"/>
          </a:xfrm>
          <a:prstGeom prst="rect">
            <a:avLst/>
          </a:prstGeom>
        </p:spPr>
      </p:pic>
      <p:sp>
        <p:nvSpPr>
          <p:cNvPr id="60" name="Google Shape;60;p13"/>
          <p:cNvSpPr txBox="1"/>
          <p:nvPr/>
        </p:nvSpPr>
        <p:spPr>
          <a:xfrm>
            <a:off x="3023737" y="23020844"/>
            <a:ext cx="11811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FOR DETAILS: &lt;&lt; PILOT WEBSITE URL &gt;&gt;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2126137" y="16290950"/>
            <a:ext cx="14825431" cy="188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000000"/>
                </a:solidFill>
                <a:latin typeface="Amasis MT Pro Black" panose="02040A04050005020304" pitchFamily="18" charset="0"/>
              </a:rPr>
              <a:t>&lt;&lt; Textual Rules/Regulations as per Pilot &gt;&gt;</a:t>
            </a:r>
            <a:endParaRPr lang="en-IN" sz="4800" b="1" dirty="0">
              <a:solidFill>
                <a:srgbClr val="000000"/>
              </a:solidFill>
              <a:latin typeface="Amasis MT Pro Black" panose="02040A04050005020304" pitchFamily="18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800" b="1" dirty="0">
                <a:solidFill>
                  <a:srgbClr val="000000"/>
                </a:solidFill>
                <a:latin typeface="Amasis MT Pro Black" panose="02040A04050005020304" pitchFamily="18" charset="0"/>
              </a:rPr>
              <a:t> (IF NEEDED)</a:t>
            </a:r>
          </a:p>
        </p:txBody>
      </p:sp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0EFF3243-782F-F522-4AF1-A0FED085F49E}"/>
              </a:ext>
            </a:extLst>
          </p:cNvPr>
          <p:cNvSpPr txBox="1"/>
          <p:nvPr/>
        </p:nvSpPr>
        <p:spPr>
          <a:xfrm>
            <a:off x="650461" y="14629928"/>
            <a:ext cx="44652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A415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&lt;&lt;DD/MM/YYYY&gt;&gt;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" name="Google Shape;56;p13">
            <a:extLst>
              <a:ext uri="{FF2B5EF4-FFF2-40B4-BE49-F238E27FC236}">
                <a16:creationId xmlns:a16="http://schemas.microsoft.com/office/drawing/2014/main" id="{CA36E212-BB9C-04FC-7E24-71682B3F7B46}"/>
              </a:ext>
            </a:extLst>
          </p:cNvPr>
          <p:cNvSpPr txBox="1"/>
          <p:nvPr/>
        </p:nvSpPr>
        <p:spPr>
          <a:xfrm>
            <a:off x="11646337" y="14659588"/>
            <a:ext cx="63786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A415C"/>
                </a:solidFill>
                <a:latin typeface="Montserrat Medium"/>
              </a:rPr>
              <a:t>&lt;&lt; SUBMISSION URL&gt;&gt;</a:t>
            </a:r>
            <a:endParaRPr sz="2400" dirty="0">
              <a:solidFill>
                <a:srgbClr val="0A415C"/>
              </a:solidFill>
              <a:latin typeface="Montserrat Medium"/>
            </a:endParaRPr>
          </a:p>
        </p:txBody>
      </p:sp>
      <p:sp>
        <p:nvSpPr>
          <p:cNvPr id="4" name="Google Shape;58;p13">
            <a:extLst>
              <a:ext uri="{FF2B5EF4-FFF2-40B4-BE49-F238E27FC236}">
                <a16:creationId xmlns:a16="http://schemas.microsoft.com/office/drawing/2014/main" id="{369F797F-0EF4-687A-9D96-F13B080208C2}"/>
              </a:ext>
            </a:extLst>
          </p:cNvPr>
          <p:cNvSpPr txBox="1"/>
          <p:nvPr/>
        </p:nvSpPr>
        <p:spPr>
          <a:xfrm>
            <a:off x="-165564" y="5080999"/>
            <a:ext cx="17859373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latin typeface="Amasis MT Pro Black" panose="02040A04050005020304" pitchFamily="18" charset="0"/>
              </a:rPr>
              <a:t>&lt;&lt;Pilot Name&gt;&gt;</a:t>
            </a:r>
            <a:endParaRPr sz="3600" b="1" dirty="0">
              <a:latin typeface="Amasis MT Pro Black" panose="02040A04050005020304" pitchFamily="18" charset="0"/>
            </a:endParaRPr>
          </a:p>
        </p:txBody>
      </p:sp>
      <p:sp>
        <p:nvSpPr>
          <p:cNvPr id="5" name="Google Shape;59;p13">
            <a:extLst>
              <a:ext uri="{FF2B5EF4-FFF2-40B4-BE49-F238E27FC236}">
                <a16:creationId xmlns:a16="http://schemas.microsoft.com/office/drawing/2014/main" id="{2A8DE4D9-7B21-E743-17BB-3CECE05F5800}"/>
              </a:ext>
            </a:extLst>
          </p:cNvPr>
          <p:cNvSpPr txBox="1"/>
          <p:nvPr/>
        </p:nvSpPr>
        <p:spPr>
          <a:xfrm>
            <a:off x="1263521" y="8747367"/>
            <a:ext cx="15001201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&lt;&lt;CALL FOR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ABSTRACTS&gt;&gt;</a:t>
            </a:r>
            <a:endParaRPr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26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17AA0D-4B58-3AB7-7D66-77C2341EE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7852573" cy="23812500"/>
          </a:xfrm>
          <a:prstGeom prst="rect">
            <a:avLst/>
          </a:prstGeom>
        </p:spPr>
      </p:pic>
      <p:sp>
        <p:nvSpPr>
          <p:cNvPr id="81" name="Google Shape;81;p15"/>
          <p:cNvSpPr txBox="1"/>
          <p:nvPr/>
        </p:nvSpPr>
        <p:spPr>
          <a:xfrm>
            <a:off x="1948958" y="12861450"/>
            <a:ext cx="13961700" cy="1954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 dirty="0">
                <a:solidFill>
                  <a:srgbClr val="000000"/>
                </a:solidFill>
                <a:latin typeface="Amasis MT Pro Black" panose="02040A04050005020304" pitchFamily="18" charset="0"/>
              </a:rPr>
              <a:t>&lt;&lt;Add Textual Content for any type of YESIST12 Related Announcements&gt;&gt;</a:t>
            </a:r>
            <a:endParaRPr sz="5000" b="1" dirty="0">
              <a:solidFill>
                <a:srgbClr val="000000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1009939" y="20684450"/>
            <a:ext cx="39804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dirty="0">
                <a:solidFill>
                  <a:srgbClr val="0A415C"/>
                </a:solidFill>
              </a:rPr>
              <a:t>&lt;&lt;Pilot Website&gt;&gt;</a:t>
            </a:r>
            <a:endParaRPr sz="3500" dirty="0"/>
          </a:p>
        </p:txBody>
      </p:sp>
      <p:sp>
        <p:nvSpPr>
          <p:cNvPr id="6" name="Google Shape;57;p13">
            <a:extLst>
              <a:ext uri="{FF2B5EF4-FFF2-40B4-BE49-F238E27FC236}">
                <a16:creationId xmlns:a16="http://schemas.microsoft.com/office/drawing/2014/main" id="{26AD4D48-E4CB-533F-ED5F-DA7ADCDA889E}"/>
              </a:ext>
            </a:extLst>
          </p:cNvPr>
          <p:cNvSpPr txBox="1"/>
          <p:nvPr/>
        </p:nvSpPr>
        <p:spPr>
          <a:xfrm>
            <a:off x="1" y="3614878"/>
            <a:ext cx="17859374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atin typeface="Amasis MT Pro Black" panose="02040A04050005020304" pitchFamily="18" charset="0"/>
              </a:rPr>
              <a:t>&lt;&lt;PILOT LOGO&gt;&gt;</a:t>
            </a:r>
            <a:endParaRPr sz="4800" b="1" dirty="0">
              <a:latin typeface="Amasis MT Pro Black" panose="02040A040500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94</Words>
  <Application>Microsoft Office PowerPoint</Application>
  <PresentationFormat>Custom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Amasis MT Pro Black</vt:lpstr>
      <vt:lpstr>Arial</vt:lpstr>
      <vt:lpstr>Montserrat Medium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A</dc:creator>
  <cp:lastModifiedBy>Alex A</cp:lastModifiedBy>
  <cp:revision>4</cp:revision>
  <dcterms:modified xsi:type="dcterms:W3CDTF">2024-01-14T14:20:29Z</dcterms:modified>
</cp:coreProperties>
</file>