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5667375" cy="8020050"/>
  <p:notesSz cx="6858000" cy="9144000"/>
  <p:embeddedFontLst>
    <p:embeddedFont>
      <p:font typeface="Montserrat" panose="02000505000000020004" pitchFamily="2" charset="0"/>
      <p:regular r:id="rId5"/>
      <p:bold r:id="rId6"/>
      <p:italic r:id="rId7"/>
      <p:boldItalic r:id="rId8"/>
    </p:embeddedFont>
    <p:embeddedFont>
      <p:font typeface="Montserrat ExtraBold" panose="00000900000000000000" pitchFamily="2" charset="0"/>
      <p:bold r:id="rId9"/>
      <p:boldItalic r:id="rId10"/>
    </p:embeddedFont>
    <p:embeddedFont>
      <p:font typeface="Montserrat Medium" panose="00000600000000000000" pitchFamily="2" charset="0"/>
      <p:regular r:id="rId11"/>
      <p:bold r:id="rId12"/>
      <p:italic r:id="rId13"/>
      <p:boldItalic r:id="rId14"/>
    </p:embeddedFont>
    <p:embeddedFont>
      <p:font typeface="Montserrat SemiBold" panose="000007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526">
          <p15:clr>
            <a:srgbClr val="A4A3A4"/>
          </p15:clr>
        </p15:guide>
        <p15:guide id="2" pos="1785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gPiunE/rFAcySYfpmLz0ZeFMHr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ECE512-5168-45E0-8325-6BDCBBDF131A}">
  <a:tblStyle styleId="{9CECE512-5168-45E0-8325-6BDCBBDF131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2635" y="53"/>
      </p:cViewPr>
      <p:guideLst>
        <p:guide orient="horz" pos="2526"/>
        <p:guide pos="17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presProps" Target="presProps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customschemas.google.com/relationships/presentationmetadata" Target="meta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70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193194" y="1160985"/>
            <a:ext cx="52809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193189" y="4419136"/>
            <a:ext cx="5280900" cy="12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193189" y="3353733"/>
            <a:ext cx="5280900" cy="13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193189" y="1797007"/>
            <a:ext cx="5280900" cy="53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193189" y="1797007"/>
            <a:ext cx="2479200" cy="53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2995081" y="1797007"/>
            <a:ext cx="2479200" cy="53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193189" y="866324"/>
            <a:ext cx="1740300" cy="11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193189" y="2166747"/>
            <a:ext cx="1740300" cy="49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303853" y="701901"/>
            <a:ext cx="3946800" cy="63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2833688" y="-195"/>
            <a:ext cx="2833800" cy="801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164555" y="1922840"/>
            <a:ext cx="25071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64555" y="4370721"/>
            <a:ext cx="2507100" cy="19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3061461" y="1129021"/>
            <a:ext cx="2378100" cy="57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193189" y="6596563"/>
            <a:ext cx="37179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193189" y="1724736"/>
            <a:ext cx="5280900" cy="30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193189" y="4915136"/>
            <a:ext cx="5280900" cy="20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193189" y="1797007"/>
            <a:ext cx="5280900" cy="53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26000"/>
          </a:schemeClr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9DEC2B-B659-0FE6-344C-15FC25FEF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667376" cy="8020050"/>
          </a:xfrm>
          <a:prstGeom prst="rect">
            <a:avLst/>
          </a:prstGeom>
        </p:spPr>
      </p:pic>
      <p:sp>
        <p:nvSpPr>
          <p:cNvPr id="55" name="Google Shape;55;p1"/>
          <p:cNvSpPr txBox="1"/>
          <p:nvPr/>
        </p:nvSpPr>
        <p:spPr>
          <a:xfrm>
            <a:off x="548000" y="7486650"/>
            <a:ext cx="4571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Pilot Link Here</a:t>
            </a:r>
            <a:endParaRPr sz="2000" b="0" i="0" u="none" strike="noStrike" cap="none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8000" y="765120"/>
            <a:ext cx="1072645" cy="39256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LOGO HERE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2053388" y="1495400"/>
            <a:ext cx="1560600" cy="355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0A42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none" strike="noStrike" cap="none" dirty="0">
                <a:solidFill>
                  <a:srgbClr val="3A9472"/>
                </a:solidFill>
                <a:latin typeface="Montserrat"/>
                <a:ea typeface="Montserrat"/>
                <a:cs typeface="Montserrat"/>
                <a:sym typeface="Montserrat"/>
              </a:rPr>
              <a:t>JURY</a:t>
            </a:r>
            <a:endParaRPr sz="1900" b="1" i="0" u="none" strike="noStrike" cap="none" dirty="0">
              <a:solidFill>
                <a:srgbClr val="3A947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" name="Google Shape;58;p1"/>
          <p:cNvPicPr preferRelativeResize="0"/>
          <p:nvPr/>
        </p:nvPicPr>
        <p:blipFill rotWithShape="1">
          <a:blip r:embed="rId4">
            <a:alphaModFix/>
          </a:blip>
          <a:srcRect l="3917" r="3917"/>
          <a:stretch/>
        </p:blipFill>
        <p:spPr>
          <a:xfrm>
            <a:off x="894349" y="2238874"/>
            <a:ext cx="1035900" cy="1036200"/>
          </a:xfrm>
          <a:prstGeom prst="ellipse">
            <a:avLst/>
          </a:prstGeom>
          <a:noFill/>
          <a:ln>
            <a:noFill/>
          </a:ln>
          <a:effectLst>
            <a:outerShdw blurRad="85725" dist="19050" dir="7800000" algn="bl" rotWithShape="0">
              <a:srgbClr val="000000">
                <a:alpha val="38823"/>
              </a:srgbClr>
            </a:outerShdw>
          </a:effectLst>
        </p:spPr>
      </p:pic>
      <p:sp>
        <p:nvSpPr>
          <p:cNvPr id="59" name="Google Shape;59;p1"/>
          <p:cNvSpPr txBox="1"/>
          <p:nvPr/>
        </p:nvSpPr>
        <p:spPr>
          <a:xfrm>
            <a:off x="361949" y="3367674"/>
            <a:ext cx="2247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1400" b="0" i="0" u="none" strike="noStrike" cap="none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 b="0" i="0" u="none" strike="noStrike" cap="none" dirty="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 l="3917" r="3917"/>
          <a:stretch/>
        </p:blipFill>
        <p:spPr>
          <a:xfrm>
            <a:off x="3504437" y="2238874"/>
            <a:ext cx="1035900" cy="1036200"/>
          </a:xfrm>
          <a:prstGeom prst="ellipse">
            <a:avLst/>
          </a:prstGeom>
          <a:noFill/>
          <a:ln>
            <a:noFill/>
          </a:ln>
          <a:effectLst>
            <a:outerShdw blurRad="85725" dist="19050" dir="7800000" algn="bl" rotWithShape="0">
              <a:srgbClr val="000000">
                <a:alpha val="38823"/>
              </a:srgbClr>
            </a:outerShdw>
          </a:effectLst>
        </p:spPr>
      </p:pic>
      <p:sp>
        <p:nvSpPr>
          <p:cNvPr id="61" name="Google Shape;61;p1"/>
          <p:cNvSpPr txBox="1"/>
          <p:nvPr/>
        </p:nvSpPr>
        <p:spPr>
          <a:xfrm>
            <a:off x="2972037" y="3367674"/>
            <a:ext cx="2247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1400" b="0" i="0" u="none" strike="noStrike" cap="none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 b="0" i="0" u="none" strike="noStrike" cap="none" dirty="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4">
            <a:alphaModFix/>
          </a:blip>
          <a:srcRect l="3917" r="3917"/>
          <a:stretch/>
        </p:blipFill>
        <p:spPr>
          <a:xfrm>
            <a:off x="3504437" y="4243239"/>
            <a:ext cx="1035900" cy="1036200"/>
          </a:xfrm>
          <a:prstGeom prst="ellipse">
            <a:avLst/>
          </a:prstGeom>
          <a:noFill/>
          <a:ln>
            <a:noFill/>
          </a:ln>
          <a:effectLst>
            <a:outerShdw blurRad="85725" dist="19050" dir="7800000" algn="bl" rotWithShape="0">
              <a:srgbClr val="000000">
                <a:alpha val="38823"/>
              </a:srgbClr>
            </a:outerShdw>
          </a:effectLst>
        </p:spPr>
      </p:pic>
      <p:sp>
        <p:nvSpPr>
          <p:cNvPr id="63" name="Google Shape;63;p1"/>
          <p:cNvSpPr txBox="1"/>
          <p:nvPr/>
        </p:nvSpPr>
        <p:spPr>
          <a:xfrm>
            <a:off x="2972037" y="5372039"/>
            <a:ext cx="2247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14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4">
            <a:alphaModFix/>
          </a:blip>
          <a:srcRect l="3917" r="3917"/>
          <a:stretch/>
        </p:blipFill>
        <p:spPr>
          <a:xfrm>
            <a:off x="894349" y="4243239"/>
            <a:ext cx="1035900" cy="1036200"/>
          </a:xfrm>
          <a:prstGeom prst="ellipse">
            <a:avLst/>
          </a:prstGeom>
          <a:noFill/>
          <a:ln>
            <a:noFill/>
          </a:ln>
          <a:effectLst>
            <a:outerShdw blurRad="85725" dist="19050" dir="7800000" algn="bl" rotWithShape="0">
              <a:srgbClr val="000000">
                <a:alpha val="38823"/>
              </a:srgbClr>
            </a:outerShdw>
          </a:effectLst>
        </p:spPr>
      </p:pic>
      <p:sp>
        <p:nvSpPr>
          <p:cNvPr id="65" name="Google Shape;65;p1"/>
          <p:cNvSpPr txBox="1"/>
          <p:nvPr/>
        </p:nvSpPr>
        <p:spPr>
          <a:xfrm>
            <a:off x="361949" y="5372039"/>
            <a:ext cx="2247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14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1122687" y="6247625"/>
            <a:ext cx="4544700" cy="87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92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 dirty="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Register here:</a:t>
            </a:r>
            <a:r>
              <a:rPr lang="en" sz="15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</a:t>
            </a:r>
            <a:r>
              <a:rPr lang="en" sz="1500" b="0" i="0" u="none" strike="noStrike" cap="none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&lt;&lt;bit.ly/RandomLink&gt;&gt;</a:t>
            </a:r>
            <a:endParaRPr sz="1500" b="0" i="0" u="none" strike="noStrike" cap="none" dirty="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 dirty="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Date:</a:t>
            </a:r>
            <a:r>
              <a:rPr lang="en" sz="15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</a:t>
            </a:r>
            <a:r>
              <a:rPr lang="en" sz="1500" b="0" i="0" u="none" strike="noStrike" cap="none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&lt;&lt;DDMMYYY&gt;&gt;</a:t>
            </a:r>
            <a:endParaRPr sz="1500" b="0" i="0" u="none" strike="noStrike" cap="none" dirty="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 dirty="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Time:</a:t>
            </a:r>
            <a:r>
              <a:rPr lang="en" sz="15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" sz="1500" b="0" i="0" u="none" strike="noStrike" cap="none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&lt;&lt;00:00 PM GMT onwards&gt;&gt;</a:t>
            </a:r>
            <a:endParaRPr sz="1500" b="0" i="0" u="none" strike="noStrike" cap="none" dirty="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7" name="Google Shape;67;p1"/>
          <p:cNvSpPr txBox="1"/>
          <p:nvPr/>
        </p:nvSpPr>
        <p:spPr>
          <a:xfrm>
            <a:off x="561325" y="961400"/>
            <a:ext cx="4544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0A425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PILOT NAME</a:t>
            </a:r>
            <a:endParaRPr sz="2000" b="0" i="0" u="none" strike="noStrike" cap="none" dirty="0">
              <a:solidFill>
                <a:srgbClr val="0A425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19000"/>
          </a:schemeClr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346B39-549C-6925-9BEE-BCE84AE1B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667376" cy="8020050"/>
          </a:xfrm>
          <a:prstGeom prst="rect">
            <a:avLst/>
          </a:prstGeom>
        </p:spPr>
      </p:pic>
      <p:sp>
        <p:nvSpPr>
          <p:cNvPr id="75" name="Google Shape;75;p2"/>
          <p:cNvSpPr/>
          <p:nvPr/>
        </p:nvSpPr>
        <p:spPr>
          <a:xfrm>
            <a:off x="1512788" y="1495400"/>
            <a:ext cx="2641800" cy="355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0A42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none" strike="noStrike" cap="none" dirty="0">
                <a:solidFill>
                  <a:srgbClr val="3A9472"/>
                </a:solidFill>
                <a:latin typeface="Montserrat"/>
                <a:ea typeface="Montserrat"/>
                <a:cs typeface="Montserrat"/>
                <a:sym typeface="Montserrat"/>
              </a:rPr>
              <a:t>Evaluation Criteria</a:t>
            </a:r>
            <a:endParaRPr sz="1900" b="1" i="0" u="none" strike="noStrike" cap="none" dirty="0">
              <a:solidFill>
                <a:srgbClr val="3A947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561325" y="961400"/>
            <a:ext cx="4544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0A425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PILOT NAME</a:t>
            </a:r>
            <a:endParaRPr sz="2000" b="0" i="0" u="none" strike="noStrike" cap="none" dirty="0">
              <a:solidFill>
                <a:srgbClr val="0A425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78" name="Google Shape;78;p2"/>
          <p:cNvGraphicFramePr/>
          <p:nvPr/>
        </p:nvGraphicFramePr>
        <p:xfrm>
          <a:off x="952500" y="2692575"/>
          <a:ext cx="3762375" cy="3050175"/>
        </p:xfrm>
        <a:graphic>
          <a:graphicData uri="http://schemas.openxmlformats.org/drawingml/2006/table">
            <a:tbl>
              <a:tblPr>
                <a:noFill/>
                <a:tableStyleId>{9CECE512-5168-45E0-8325-6BDCBBDF131A}</a:tableStyleId>
              </a:tblPr>
              <a:tblGrid>
                <a:gridCol w="125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4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A42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090EDFA3-4448-F802-6A83-C8692DFD3748}"/>
              </a:ext>
            </a:extLst>
          </p:cNvPr>
          <p:cNvSpPr txBox="1"/>
          <p:nvPr/>
        </p:nvSpPr>
        <p:spPr>
          <a:xfrm>
            <a:off x="1122687" y="6247625"/>
            <a:ext cx="4544700" cy="87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92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 dirty="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Register here:</a:t>
            </a:r>
            <a:r>
              <a:rPr lang="en" sz="15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</a:t>
            </a:r>
            <a:r>
              <a:rPr lang="en" sz="1500" b="0" i="0" u="none" strike="noStrike" cap="none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&lt;&lt;bit.ly/RandomLink&gt;&gt;</a:t>
            </a:r>
            <a:endParaRPr sz="1500" b="0" i="0" u="none" strike="noStrike" cap="none" dirty="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 dirty="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Date:</a:t>
            </a:r>
            <a:r>
              <a:rPr lang="en" sz="15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</a:t>
            </a:r>
            <a:r>
              <a:rPr lang="en" sz="1500" b="0" i="0" u="none" strike="noStrike" cap="none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&lt;&lt;DDMMYYY&gt;&gt;</a:t>
            </a:r>
            <a:endParaRPr sz="1500" b="0" i="0" u="none" strike="noStrike" cap="none" dirty="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 dirty="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Time:</a:t>
            </a:r>
            <a:r>
              <a:rPr lang="en" sz="15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" sz="1500" b="0" i="0" u="none" strike="noStrike" cap="none" dirty="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&lt;&lt;00:00 PM GMT onwards&gt;&gt;</a:t>
            </a:r>
            <a:endParaRPr sz="1500" b="0" i="0" u="none" strike="noStrike" cap="none" dirty="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" name="Google Shape;56;p1">
            <a:extLst>
              <a:ext uri="{FF2B5EF4-FFF2-40B4-BE49-F238E27FC236}">
                <a16:creationId xmlns:a16="http://schemas.microsoft.com/office/drawing/2014/main" id="{2B3098D3-8904-3B6B-436C-B8E8E037367E}"/>
              </a:ext>
            </a:extLst>
          </p:cNvPr>
          <p:cNvSpPr/>
          <p:nvPr/>
        </p:nvSpPr>
        <p:spPr>
          <a:xfrm>
            <a:off x="548000" y="765120"/>
            <a:ext cx="1072645" cy="39256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LOGO HERE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55;p1">
            <a:extLst>
              <a:ext uri="{FF2B5EF4-FFF2-40B4-BE49-F238E27FC236}">
                <a16:creationId xmlns:a16="http://schemas.microsoft.com/office/drawing/2014/main" id="{B7C227ED-0B7D-B155-9DFF-20A7C71B2683}"/>
              </a:ext>
            </a:extLst>
          </p:cNvPr>
          <p:cNvSpPr txBox="1"/>
          <p:nvPr/>
        </p:nvSpPr>
        <p:spPr>
          <a:xfrm>
            <a:off x="548000" y="7486650"/>
            <a:ext cx="4571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Pilot Link Here</a:t>
            </a:r>
            <a:endParaRPr sz="2000" b="0" i="0" u="none" strike="noStrike" cap="none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77</Words>
  <Application>Microsoft Office PowerPoint</Application>
  <PresentationFormat>Custom</PresentationFormat>
  <Paragraphs>22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Montserrat SemiBold</vt:lpstr>
      <vt:lpstr>Montserrat ExtraBold</vt:lpstr>
      <vt:lpstr>Montserrat</vt:lpstr>
      <vt:lpstr>Montserrat Medium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Alex A</cp:lastModifiedBy>
  <cp:revision>2</cp:revision>
  <dcterms:modified xsi:type="dcterms:W3CDTF">2024-01-14T14:22:59Z</dcterms:modified>
</cp:coreProperties>
</file>