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5"/>
  </p:notesMasterIdLst>
  <p:sldIdLst>
    <p:sldId id="256" r:id="rId2"/>
    <p:sldId id="257" r:id="rId3"/>
    <p:sldId id="258" r:id="rId4"/>
  </p:sldIdLst>
  <p:sldSz cx="8020050" cy="5667375"/>
  <p:notesSz cx="6858000" cy="9144000"/>
  <p:embeddedFontLst>
    <p:embeddedFont>
      <p:font typeface="Montserrat Medium" panose="00000600000000000000" pitchFamily="2" charset="0"/>
      <p:regular r:id="rId6"/>
      <p:bold r:id="rId7"/>
      <p:italic r:id="rId8"/>
      <p:boldItalic r:id="rId9"/>
    </p:embeddedFont>
    <p:embeddedFont>
      <p:font typeface="Montserrat SemiBold" panose="000007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5">
          <p15:clr>
            <a:srgbClr val="A4A3A4"/>
          </p15:clr>
        </p15:guide>
        <p15:guide id="2" pos="2526">
          <p15:clr>
            <a:srgbClr val="A4A3A4"/>
          </p15:clr>
        </p15:guide>
        <p15:guide id="3" orient="horz" pos="112">
          <p15:clr>
            <a:srgbClr val="9AA0A6"/>
          </p15:clr>
        </p15:guide>
        <p15:guide id="4" orient="horz" pos="94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469" y="72"/>
      </p:cViewPr>
      <p:guideLst>
        <p:guide orient="horz" pos="1785"/>
        <p:guide pos="2526"/>
        <p:guide orient="horz" pos="112"/>
        <p:guide orient="horz" pos="9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3074" y="685800"/>
            <a:ext cx="4852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29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" name="Google Shape;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dc7a2c6ea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29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" name="Google Shape;25;gdc7a2c6ea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dc7a2c6ea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29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gdc7a2c6ea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7431052" y="5138174"/>
            <a:ext cx="481200" cy="43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73387" y="490352"/>
            <a:ext cx="7473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73387" y="1269857"/>
            <a:ext cx="7473300" cy="37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431052" y="5138174"/>
            <a:ext cx="4812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/>
        </p:nvSpPr>
        <p:spPr>
          <a:xfrm>
            <a:off x="887025" y="2196125"/>
            <a:ext cx="6246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i="1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2100" i="1"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" name="Google Shape;17;p4"/>
          <p:cNvSpPr txBox="1"/>
          <p:nvPr/>
        </p:nvSpPr>
        <p:spPr>
          <a:xfrm>
            <a:off x="1192425" y="2774650"/>
            <a:ext cx="594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of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has actively participated in the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preliminary round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of YESIST'12 2022 organised by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 sz="2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" name="Google Shape;18;p4"/>
          <p:cNvCxnSpPr/>
          <p:nvPr/>
        </p:nvCxnSpPr>
        <p:spPr>
          <a:xfrm>
            <a:off x="944550" y="4864500"/>
            <a:ext cx="1747500" cy="0"/>
          </a:xfrm>
          <a:prstGeom prst="straightConnector1">
            <a:avLst/>
          </a:prstGeom>
          <a:noFill/>
          <a:ln w="19050" cap="flat" cmpd="sng">
            <a:solidFill>
              <a:srgbClr val="3A947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4"/>
          <p:cNvCxnSpPr/>
          <p:nvPr/>
        </p:nvCxnSpPr>
        <p:spPr>
          <a:xfrm>
            <a:off x="4935350" y="4864500"/>
            <a:ext cx="2147700" cy="0"/>
          </a:xfrm>
          <a:prstGeom prst="straightConnector1">
            <a:avLst/>
          </a:prstGeom>
          <a:noFill/>
          <a:ln w="19050" cap="flat" cmpd="sng">
            <a:solidFill>
              <a:srgbClr val="3A947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20;p4"/>
          <p:cNvSpPr txBox="1"/>
          <p:nvPr/>
        </p:nvSpPr>
        <p:spPr>
          <a:xfrm>
            <a:off x="850050" y="4840875"/>
            <a:ext cx="1936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Faculty SPOC</a:t>
            </a:r>
            <a:endParaRPr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solidFill>
                <a:srgbClr val="0A425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4805450" y="4864500"/>
            <a:ext cx="2407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Principal/Director</a:t>
            </a:r>
            <a:endParaRPr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solidFill>
                <a:srgbClr val="0A425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463500" y="177100"/>
            <a:ext cx="2113500" cy="737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YOUR LOGO HERE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/>
        </p:nvSpPr>
        <p:spPr>
          <a:xfrm>
            <a:off x="887025" y="2196125"/>
            <a:ext cx="6246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i="1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2100" i="1"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1192425" y="2774650"/>
            <a:ext cx="594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of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has won in the preliminary round of 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{TRACK NAME}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track as part of YESIST'12 2022 organised by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 sz="2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29" name="Google Shape;29;p5"/>
          <p:cNvCxnSpPr/>
          <p:nvPr/>
        </p:nvCxnSpPr>
        <p:spPr>
          <a:xfrm>
            <a:off x="944550" y="4864500"/>
            <a:ext cx="1747500" cy="0"/>
          </a:xfrm>
          <a:prstGeom prst="straightConnector1">
            <a:avLst/>
          </a:prstGeom>
          <a:noFill/>
          <a:ln w="19050" cap="flat" cmpd="sng">
            <a:solidFill>
              <a:srgbClr val="3A947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30;p5"/>
          <p:cNvCxnSpPr/>
          <p:nvPr/>
        </p:nvCxnSpPr>
        <p:spPr>
          <a:xfrm>
            <a:off x="4935350" y="4864500"/>
            <a:ext cx="2147700" cy="0"/>
          </a:xfrm>
          <a:prstGeom prst="straightConnector1">
            <a:avLst/>
          </a:prstGeom>
          <a:noFill/>
          <a:ln w="19050" cap="flat" cmpd="sng">
            <a:solidFill>
              <a:srgbClr val="3A947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/>
          <p:nvPr/>
        </p:nvSpPr>
        <p:spPr>
          <a:xfrm>
            <a:off x="850050" y="4840875"/>
            <a:ext cx="1936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Faculty SPOC</a:t>
            </a:r>
            <a:endParaRPr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solidFill>
                <a:srgbClr val="0A425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4805450" y="4864500"/>
            <a:ext cx="2407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Principal/Director</a:t>
            </a:r>
            <a:endParaRPr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solidFill>
                <a:srgbClr val="0A425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463500" y="177100"/>
            <a:ext cx="2113500" cy="737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LOGO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/>
        </p:nvSpPr>
        <p:spPr>
          <a:xfrm>
            <a:off x="887025" y="2196125"/>
            <a:ext cx="6246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i="1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2100" i="1"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1192425" y="2774650"/>
            <a:ext cx="594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of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has contributed as a Jury in the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preliminary round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of YESIST'12 2022 organised by </a:t>
            </a:r>
            <a:r>
              <a:rPr lang="en" sz="2000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{Institute}</a:t>
            </a:r>
            <a:r>
              <a:rPr lang="en" sz="2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 sz="20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40" name="Google Shape;40;p6"/>
          <p:cNvGrpSpPr/>
          <p:nvPr/>
        </p:nvGrpSpPr>
        <p:grpSpPr>
          <a:xfrm>
            <a:off x="850050" y="4840875"/>
            <a:ext cx="1936500" cy="585000"/>
            <a:chOff x="850050" y="4840875"/>
            <a:chExt cx="1936500" cy="585000"/>
          </a:xfrm>
        </p:grpSpPr>
        <p:cxnSp>
          <p:nvCxnSpPr>
            <p:cNvPr id="41" name="Google Shape;41;p6"/>
            <p:cNvCxnSpPr/>
            <p:nvPr/>
          </p:nvCxnSpPr>
          <p:spPr>
            <a:xfrm>
              <a:off x="944550" y="4864500"/>
              <a:ext cx="1747500" cy="0"/>
            </a:xfrm>
            <a:prstGeom prst="straightConnector1">
              <a:avLst/>
            </a:prstGeom>
            <a:noFill/>
            <a:ln w="19050" cap="flat" cmpd="sng">
              <a:solidFill>
                <a:srgbClr val="3A947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" name="Google Shape;42;p6"/>
            <p:cNvSpPr txBox="1"/>
            <p:nvPr/>
          </p:nvSpPr>
          <p:spPr>
            <a:xfrm>
              <a:off x="850050" y="4840875"/>
              <a:ext cx="19365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A425D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Pilot Faculty SPOC</a:t>
              </a:r>
              <a:endParaRPr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A425D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Designation</a:t>
              </a:r>
              <a:endParaRPr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cxnSp>
        <p:nvCxnSpPr>
          <p:cNvPr id="43" name="Google Shape;43;p6"/>
          <p:cNvCxnSpPr/>
          <p:nvPr/>
        </p:nvCxnSpPr>
        <p:spPr>
          <a:xfrm>
            <a:off x="4935350" y="4864500"/>
            <a:ext cx="2147700" cy="0"/>
          </a:xfrm>
          <a:prstGeom prst="straightConnector1">
            <a:avLst/>
          </a:prstGeom>
          <a:noFill/>
          <a:ln w="19050" cap="flat" cmpd="sng">
            <a:solidFill>
              <a:srgbClr val="3A947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Google Shape;44;p6"/>
          <p:cNvSpPr txBox="1"/>
          <p:nvPr/>
        </p:nvSpPr>
        <p:spPr>
          <a:xfrm>
            <a:off x="4805450" y="4864500"/>
            <a:ext cx="2407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Principal/Director</a:t>
            </a:r>
            <a:endParaRPr>
              <a:solidFill>
                <a:srgbClr val="0A425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42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solidFill>
                <a:srgbClr val="0A425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463500" y="177100"/>
            <a:ext cx="2113500" cy="737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LOGO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Custom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Montserrat SemiBold</vt:lpstr>
      <vt:lpstr>Montserrat Medium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HEYRAM EEE</cp:lastModifiedBy>
  <cp:revision>1</cp:revision>
  <dcterms:modified xsi:type="dcterms:W3CDTF">2022-05-30T18:12:40Z</dcterms:modified>
</cp:coreProperties>
</file>