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34100" y="115250"/>
            <a:ext cx="1529700" cy="53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YOUR LOGO HERE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