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</p:sldIdLst>
  <p:sldSz cy="9144000" cx="6858000"/>
  <p:notesSz cx="6858000" cy="9144000"/>
  <p:embeddedFontLst>
    <p:embeddedFont>
      <p:font typeface="Montserrat SemiBold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2" roundtripDataSignature="AMtx7mjhWD6yHFcxeWZwtuQnFpFw+v9f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schemas.openxmlformats.org/officeDocument/2006/relationships/font" Target="fonts/MontserratSemiBold-boldItalic.fntdata"/><Relationship Id="rId10" Type="http://schemas.openxmlformats.org/officeDocument/2006/relationships/font" Target="fonts/MontserratSemiBold-italic.fntdata"/><Relationship Id="rId12" Type="http://customschemas.google.com/relationships/presentationmetadata" Target="metadata"/><Relationship Id="rId9" Type="http://schemas.openxmlformats.org/officeDocument/2006/relationships/font" Target="fonts/MontserratSemiBold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font" Target="fonts/MontserratSemiBol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/>
          <p:nvPr>
            <p:ph type="ctrTitle"/>
          </p:nvPr>
        </p:nvSpPr>
        <p:spPr>
          <a:xfrm>
            <a:off x="514350" y="1496484"/>
            <a:ext cx="5829300" cy="31834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5"/>
          <p:cNvSpPr txBox="1"/>
          <p:nvPr>
            <p:ph idx="1" type="subTitle"/>
          </p:nvPr>
        </p:nvSpPr>
        <p:spPr>
          <a:xfrm>
            <a:off x="857250" y="4802717"/>
            <a:ext cx="5143500" cy="22076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Google Shape;14;p5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5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5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" type="body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6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6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/>
          <p:nvPr>
            <p:ph type="title"/>
          </p:nvPr>
        </p:nvSpPr>
        <p:spPr>
          <a:xfrm>
            <a:off x="467916" y="2279653"/>
            <a:ext cx="5915025" cy="38036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7"/>
          <p:cNvSpPr txBox="1"/>
          <p:nvPr>
            <p:ph idx="1" type="body"/>
          </p:nvPr>
        </p:nvSpPr>
        <p:spPr>
          <a:xfrm>
            <a:off x="467916" y="6119286"/>
            <a:ext cx="5915025" cy="2000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7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" type="body"/>
          </p:nvPr>
        </p:nvSpPr>
        <p:spPr>
          <a:xfrm>
            <a:off x="471488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8"/>
          <p:cNvSpPr txBox="1"/>
          <p:nvPr>
            <p:ph idx="2" type="body"/>
          </p:nvPr>
        </p:nvSpPr>
        <p:spPr>
          <a:xfrm>
            <a:off x="3471863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/>
          <p:nvPr>
            <p:ph type="title"/>
          </p:nvPr>
        </p:nvSpPr>
        <p:spPr>
          <a:xfrm>
            <a:off x="472381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" type="body"/>
          </p:nvPr>
        </p:nvSpPr>
        <p:spPr>
          <a:xfrm>
            <a:off x="472381" y="2241551"/>
            <a:ext cx="2901255" cy="10985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72381" y="3340100"/>
            <a:ext cx="2901255" cy="4912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3" type="body"/>
          </p:nvPr>
        </p:nvSpPr>
        <p:spPr>
          <a:xfrm>
            <a:off x="3471863" y="2241551"/>
            <a:ext cx="2915543" cy="10985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1" name="Google Shape;41;p9"/>
          <p:cNvSpPr txBox="1"/>
          <p:nvPr>
            <p:ph idx="4" type="body"/>
          </p:nvPr>
        </p:nvSpPr>
        <p:spPr>
          <a:xfrm>
            <a:off x="3471863" y="3340100"/>
            <a:ext cx="2915543" cy="4912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9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0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0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/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" type="body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Google Shape;57;p12"/>
          <p:cNvSpPr txBox="1"/>
          <p:nvPr>
            <p:ph idx="2" type="body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58" name="Google Shape;58;p12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2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2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/>
          <p:nvPr>
            <p:ph idx="2" type="pic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3"/>
          <p:cNvSpPr txBox="1"/>
          <p:nvPr>
            <p:ph idx="1" type="body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5" name="Google Shape;65;p13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3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3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 rot="5400000">
            <a:off x="528108" y="2377546"/>
            <a:ext cx="5801784" cy="5915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4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4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 rot="5400000">
            <a:off x="1772576" y="3622015"/>
            <a:ext cx="7749117" cy="1478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 rot="5400000">
            <a:off x="-1227799" y="2186121"/>
            <a:ext cx="7749117" cy="4350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5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5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4"/>
          <p:cNvSpPr txBox="1"/>
          <p:nvPr>
            <p:ph idx="1" type="body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4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4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4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858000" cy="9143999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730050" y="1007725"/>
            <a:ext cx="5397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A41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&lt;&lt;Pilot Name&gt;&gt;</a:t>
            </a:r>
            <a:endParaRPr sz="1600">
              <a:solidFill>
                <a:srgbClr val="0A415C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210300" y="426950"/>
            <a:ext cx="2061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A415C"/>
                </a:solidFill>
                <a:latin typeface="Arial"/>
                <a:ea typeface="Arial"/>
                <a:cs typeface="Arial"/>
                <a:sym typeface="Arial"/>
              </a:rPr>
              <a:t>&lt;&lt; PILOT LOGO &gt;&gt;</a:t>
            </a:r>
            <a:endParaRPr sz="1600">
              <a:solidFill>
                <a:srgbClr val="0A415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1333200" y="1588500"/>
            <a:ext cx="41916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A41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CALL FOR</a:t>
            </a: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A41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ABSTRACTS</a:t>
            </a:r>
            <a:endParaRPr sz="3600">
              <a:solidFill>
                <a:srgbClr val="0A415C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972102" y="3833600"/>
            <a:ext cx="1694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0A41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DD/MM/YYYY</a:t>
            </a:r>
            <a:endParaRPr sz="1400">
              <a:solidFill>
                <a:srgbClr val="0A415C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778027" y="3833600"/>
            <a:ext cx="2413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0A41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&lt;&lt; SUBMISSION URL &gt;&gt;</a:t>
            </a:r>
            <a:endParaRPr sz="1400">
              <a:solidFill>
                <a:srgbClr val="0A415C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078650" y="8657825"/>
            <a:ext cx="4700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FOR DETAILS: &lt;&lt; PILOT WEBSITE URL &gt;&gt;</a:t>
            </a:r>
            <a:endParaRPr sz="16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2"/>
          <p:cNvSpPr txBox="1"/>
          <p:nvPr/>
        </p:nvSpPr>
        <p:spPr>
          <a:xfrm>
            <a:off x="210298" y="426950"/>
            <a:ext cx="2227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A41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&lt;&lt; PILOT LOGO &gt;&gt;</a:t>
            </a:r>
            <a:endParaRPr sz="1600">
              <a:solidFill>
                <a:srgbClr val="0A415C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974577" y="3833600"/>
            <a:ext cx="174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0A41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DD/MM/YYYY</a:t>
            </a:r>
            <a:endParaRPr sz="1400">
              <a:solidFill>
                <a:srgbClr val="0A415C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98" name="Google Shape;98;p2"/>
          <p:cNvSpPr txBox="1"/>
          <p:nvPr/>
        </p:nvSpPr>
        <p:spPr>
          <a:xfrm>
            <a:off x="3670951" y="3833600"/>
            <a:ext cx="2369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0A41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&lt;&lt; SUBMISSION URL &gt;&gt;</a:t>
            </a:r>
            <a:endParaRPr sz="1400">
              <a:solidFill>
                <a:srgbClr val="0A415C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99" name="Google Shape;99;p2"/>
          <p:cNvSpPr txBox="1"/>
          <p:nvPr/>
        </p:nvSpPr>
        <p:spPr>
          <a:xfrm>
            <a:off x="1889852" y="5690200"/>
            <a:ext cx="30783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0A41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&lt;&lt; </a:t>
            </a:r>
            <a:r>
              <a:rPr lang="en-US" sz="1700">
                <a:solidFill>
                  <a:srgbClr val="0A41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Textual Rules/Regulations as per Pilot</a:t>
            </a:r>
            <a:r>
              <a:rPr lang="en-US" sz="1700">
                <a:solidFill>
                  <a:srgbClr val="0A41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&gt;&gt;</a:t>
            </a:r>
            <a:endParaRPr sz="1700"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0A41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(IF NEEDED)</a:t>
            </a:r>
            <a:endParaRPr sz="1700">
              <a:solidFill>
                <a:srgbClr val="0A415C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1603952" y="1556375"/>
            <a:ext cx="36501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A41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CALL FOR</a:t>
            </a: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A41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ABSTRACTS</a:t>
            </a:r>
            <a:endParaRPr sz="3600">
              <a:solidFill>
                <a:srgbClr val="0A415C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1490800" y="8621925"/>
            <a:ext cx="4549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FOR DETAILS: &lt;&lt; PILOT WEBSITE URL &gt;&gt;</a:t>
            </a:r>
            <a:endParaRPr sz="16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730050" y="1007725"/>
            <a:ext cx="5397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A41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&lt;&lt;Pilot Name&gt;&gt;</a:t>
            </a:r>
            <a:endParaRPr sz="1600">
              <a:solidFill>
                <a:srgbClr val="0A415C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858000" cy="9143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3"/>
          <p:cNvSpPr txBox="1"/>
          <p:nvPr/>
        </p:nvSpPr>
        <p:spPr>
          <a:xfrm>
            <a:off x="1120551" y="852275"/>
            <a:ext cx="2404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A41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&lt;&lt; PILOT LOGO &gt;&gt;</a:t>
            </a:r>
            <a:endParaRPr sz="1800">
              <a:solidFill>
                <a:srgbClr val="0A415C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09" name="Google Shape;109;p3"/>
          <p:cNvSpPr txBox="1"/>
          <p:nvPr/>
        </p:nvSpPr>
        <p:spPr>
          <a:xfrm>
            <a:off x="358540" y="8165399"/>
            <a:ext cx="210666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A41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&lt;&lt;Pilot Website&gt;&gt;</a:t>
            </a:r>
            <a:endParaRPr sz="1400">
              <a:solidFill>
                <a:srgbClr val="0A415C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10" name="Google Shape;110;p3"/>
          <p:cNvSpPr txBox="1"/>
          <p:nvPr/>
        </p:nvSpPr>
        <p:spPr>
          <a:xfrm>
            <a:off x="358539" y="8490098"/>
            <a:ext cx="296106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A41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https://ieeeyesist12.org/</a:t>
            </a:r>
            <a:endParaRPr sz="1400">
              <a:solidFill>
                <a:srgbClr val="0A415C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11" name="Google Shape;111;p3"/>
          <p:cNvSpPr txBox="1"/>
          <p:nvPr/>
        </p:nvSpPr>
        <p:spPr>
          <a:xfrm>
            <a:off x="586650" y="4378688"/>
            <a:ext cx="5684700" cy="13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latin typeface="Montserrat SemiBold"/>
                <a:ea typeface="Montserrat SemiBold"/>
                <a:cs typeface="Montserrat SemiBold"/>
                <a:sym typeface="Montserrat SemiBold"/>
              </a:rPr>
              <a:t>&lt;&lt;Add Textual Content for any type of YESIST12 Related Announcements&gt;&gt;</a:t>
            </a:r>
            <a:endParaRPr sz="25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2021-05-23T06:01:03Z</dcterms:created>
  <dc:creator>Kawshik Banerjee</dc:creator>
</cp:coreProperties>
</file>