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3810000" cx="28575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00">
          <p15:clr>
            <a:srgbClr val="A4A3A4"/>
          </p15:clr>
        </p15:guide>
        <p15:guide id="2" pos="9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00" orient="horz"/>
        <p:guide pos="9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34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43434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97409" y="551537"/>
            <a:ext cx="2662800" cy="1520400"/>
          </a:xfrm>
          <a:prstGeom prst="rect">
            <a:avLst/>
          </a:prstGeom>
        </p:spPr>
        <p:txBody>
          <a:bodyPr anchorCtr="0" anchor="b" bIns="35975" lIns="35975" spcFirstLastPara="1" rIns="35975" wrap="square" tIns="359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97406" y="2099352"/>
            <a:ext cx="2662800" cy="5871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97406" y="1593222"/>
            <a:ext cx="2662800" cy="6234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97406" y="329648"/>
            <a:ext cx="2662800" cy="4242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97406" y="853685"/>
            <a:ext cx="2662800" cy="25308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97406" y="329648"/>
            <a:ext cx="2662800" cy="4242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97406" y="853685"/>
            <a:ext cx="1250100" cy="25308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510125" y="853685"/>
            <a:ext cx="1250100" cy="25308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97406" y="329648"/>
            <a:ext cx="2662800" cy="4242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97406" y="411556"/>
            <a:ext cx="877500" cy="559800"/>
          </a:xfrm>
          <a:prstGeom prst="rect">
            <a:avLst/>
          </a:prstGeom>
        </p:spPr>
        <p:txBody>
          <a:bodyPr anchorCtr="0" anchor="b" bIns="35975" lIns="35975" spcFirstLastPara="1" rIns="35975" wrap="square" tIns="35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97406" y="1029333"/>
            <a:ext cx="877500" cy="23553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53203" y="333444"/>
            <a:ext cx="1989900" cy="30303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428750" y="-93"/>
            <a:ext cx="14289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5975" lIns="35975" spcFirstLastPara="1" rIns="35975" wrap="square" tIns="3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82969" y="913463"/>
            <a:ext cx="1264200" cy="1098000"/>
          </a:xfrm>
          <a:prstGeom prst="rect">
            <a:avLst/>
          </a:prstGeom>
        </p:spPr>
        <p:txBody>
          <a:bodyPr anchorCtr="0" anchor="b" bIns="35975" lIns="35975" spcFirstLastPara="1" rIns="35975" wrap="square" tIns="359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82969" y="2076352"/>
            <a:ext cx="1264200" cy="9147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543594" y="536352"/>
            <a:ext cx="1199100" cy="27372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97406" y="3133759"/>
            <a:ext cx="1874700" cy="4482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97406" y="819352"/>
            <a:ext cx="2662800" cy="1454400"/>
          </a:xfrm>
          <a:prstGeom prst="rect">
            <a:avLst/>
          </a:prstGeom>
        </p:spPr>
        <p:txBody>
          <a:bodyPr anchorCtr="0" anchor="b" bIns="35975" lIns="35975" spcFirstLastPara="1" rIns="35975" wrap="square" tIns="359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97406" y="2334981"/>
            <a:ext cx="2662800" cy="963600"/>
          </a:xfrm>
          <a:prstGeom prst="rect">
            <a:avLst/>
          </a:prstGeom>
        </p:spPr>
        <p:txBody>
          <a:bodyPr anchorCtr="0" anchor="t" bIns="35975" lIns="35975" spcFirstLastPara="1" rIns="35975" wrap="square" tIns="35975">
            <a:normAutofit/>
          </a:bodyPr>
          <a:lstStyle>
            <a:lvl1pPr indent="-273050" lvl="0" marL="457200" algn="ctr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Char char="○"/>
              <a:defRPr/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</p:spPr>
        <p:txBody>
          <a:bodyPr anchorCtr="0" anchor="ctr" bIns="35975" lIns="35975" spcFirstLastPara="1" rIns="35975" wrap="square" tIns="359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7406" y="329648"/>
            <a:ext cx="26628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5975" lIns="35975" spcFirstLastPara="1" rIns="35975" wrap="square" tIns="359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7406" y="853685"/>
            <a:ext cx="2662800" cy="25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5975" lIns="35975" spcFirstLastPara="1" rIns="35975" wrap="square" tIns="35975">
            <a:normAutofit/>
          </a:bodyPr>
          <a:lstStyle>
            <a:lvl1pPr indent="-2730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1pPr>
            <a:lvl2pPr indent="-2667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○"/>
              <a:defRPr sz="600">
                <a:solidFill>
                  <a:schemeClr val="dk2"/>
                </a:solidFill>
              </a:defRPr>
            </a:lvl2pPr>
            <a:lvl3pPr indent="-2667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■"/>
              <a:defRPr sz="600">
                <a:solidFill>
                  <a:schemeClr val="dk2"/>
                </a:solidFill>
              </a:defRPr>
            </a:lvl3pPr>
            <a:lvl4pPr indent="-2667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4pPr>
            <a:lvl5pPr indent="-2667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○"/>
              <a:defRPr sz="600">
                <a:solidFill>
                  <a:schemeClr val="dk2"/>
                </a:solidFill>
              </a:defRPr>
            </a:lvl5pPr>
            <a:lvl6pPr indent="-2667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■"/>
              <a:defRPr sz="600">
                <a:solidFill>
                  <a:schemeClr val="dk2"/>
                </a:solidFill>
              </a:defRPr>
            </a:lvl6pPr>
            <a:lvl7pPr indent="-2667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7pPr>
            <a:lvl8pPr indent="-2667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○"/>
              <a:defRPr sz="600">
                <a:solidFill>
                  <a:schemeClr val="dk2"/>
                </a:solidFill>
              </a:defRPr>
            </a:lvl8pPr>
            <a:lvl9pPr indent="-2667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■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647643" y="3454235"/>
            <a:ext cx="1716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975" lIns="35975" spcFirstLastPara="1" rIns="35975" wrap="square" tIns="3597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8575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577125" y="60675"/>
            <a:ext cx="12201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/>
              <a:t>&lt;&lt; Partner Logo &gt;&gt;</a:t>
            </a:r>
            <a:endParaRPr sz="900"/>
          </a:p>
        </p:txBody>
      </p:sp>
      <p:sp>
        <p:nvSpPr>
          <p:cNvPr id="56" name="Google Shape;56;p13"/>
          <p:cNvSpPr txBox="1"/>
          <p:nvPr/>
        </p:nvSpPr>
        <p:spPr>
          <a:xfrm>
            <a:off x="111950" y="3450325"/>
            <a:ext cx="13167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&lt;&lt; Partner Website &gt;&gt;</a:t>
            </a:r>
            <a:endParaRPr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