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8020050" cx="5667375"/>
  <p:notesSz cx="6858000" cy="9144000"/>
  <p:embeddedFontLst>
    <p:embeddedFont>
      <p:font typeface="Montserrat SemiBold"/>
      <p:regular r:id="rId9"/>
      <p:bold r:id="rId10"/>
      <p:italic r:id="rId11"/>
      <p:boldItalic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Montserrat Medium"/>
      <p:regular r:id="rId17"/>
      <p:bold r:id="rId18"/>
      <p:italic r:id="rId19"/>
      <p:boldItalic r:id="rId20"/>
    </p:embeddedFont>
    <p:embeddedFont>
      <p:font typeface="Montserrat ExtraBold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26">
          <p15:clr>
            <a:srgbClr val="A4A3A4"/>
          </p15:clr>
        </p15:guide>
        <p15:guide id="2" pos="17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17194A-8AB5-4DF1-B032-3ACA858997B0}">
  <a:tblStyle styleId="{4217194A-8AB5-4DF1-B032-3ACA858997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26" orient="horz"/>
        <p:guide pos="178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Italic.fntdata"/><Relationship Id="rId11" Type="http://schemas.openxmlformats.org/officeDocument/2006/relationships/font" Target="fonts/MontserratSemiBold-italic.fntdata"/><Relationship Id="rId22" Type="http://schemas.openxmlformats.org/officeDocument/2006/relationships/font" Target="fonts/MontserratExtraBold-boldItalic.fntdata"/><Relationship Id="rId10" Type="http://schemas.openxmlformats.org/officeDocument/2006/relationships/font" Target="fonts/MontserratSemiBold-bold.fntdata"/><Relationship Id="rId21" Type="http://schemas.openxmlformats.org/officeDocument/2006/relationships/font" Target="fonts/MontserratExtraBold-bold.fntdata"/><Relationship Id="rId13" Type="http://schemas.openxmlformats.org/officeDocument/2006/relationships/font" Target="fonts/Montserrat-regular.fntdata"/><Relationship Id="rId12" Type="http://schemas.openxmlformats.org/officeDocument/2006/relationships/font" Target="fonts/MontserratSemi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MontserratSemiBold-regular.fntdata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MontserratMedium-regular.fntdata"/><Relationship Id="rId16" Type="http://schemas.openxmlformats.org/officeDocument/2006/relationships/font" Target="fonts/Montserrat-bold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Medium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770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770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c8d5e9a4a_0_23:notes"/>
          <p:cNvSpPr/>
          <p:nvPr>
            <p:ph idx="2" type="sldImg"/>
          </p:nvPr>
        </p:nvSpPr>
        <p:spPr>
          <a:xfrm>
            <a:off x="2217770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c8d5e9a4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93194" y="1160985"/>
            <a:ext cx="5280900" cy="320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93189" y="4419136"/>
            <a:ext cx="5280900" cy="12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93189" y="3353733"/>
            <a:ext cx="5280900" cy="13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93189" y="1797007"/>
            <a:ext cx="24792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995081" y="1797007"/>
            <a:ext cx="24792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93189" y="866324"/>
            <a:ext cx="1740300" cy="117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93189" y="2166747"/>
            <a:ext cx="1740300" cy="49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03853" y="701901"/>
            <a:ext cx="3946800" cy="637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833688" y="-195"/>
            <a:ext cx="2833800" cy="801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64555" y="1922840"/>
            <a:ext cx="2507100" cy="23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64555" y="4370721"/>
            <a:ext cx="2507100" cy="19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061461" y="1129021"/>
            <a:ext cx="2378100" cy="57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93189" y="6596563"/>
            <a:ext cx="3717900" cy="9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93189" y="1724736"/>
            <a:ext cx="5280900" cy="30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93189" y="4915136"/>
            <a:ext cx="5280900" cy="20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8000" y="7486650"/>
            <a:ext cx="457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Link Here</a:t>
            </a:r>
            <a:endParaRPr sz="2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292400" y="160400"/>
            <a:ext cx="1900200" cy="667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LOGO HERE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2053388" y="1495400"/>
            <a:ext cx="1560600" cy="355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A42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A9472"/>
                </a:solidFill>
                <a:latin typeface="Montserrat"/>
                <a:ea typeface="Montserrat"/>
                <a:cs typeface="Montserrat"/>
                <a:sym typeface="Montserrat"/>
              </a:rPr>
              <a:t>JURY</a:t>
            </a:r>
            <a:endParaRPr b="1" sz="1900">
              <a:solidFill>
                <a:srgbClr val="3A947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3917" r="3917" t="0"/>
          <a:stretch/>
        </p:blipFill>
        <p:spPr>
          <a:xfrm>
            <a:off x="937381" y="2324938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rotWithShape="0" algn="bl" dir="7800000" dist="19050">
              <a:srgbClr val="000000">
                <a:alpha val="39000"/>
              </a:srgbClr>
            </a:outerShdw>
          </a:effectLst>
        </p:spPr>
      </p:pic>
      <p:sp>
        <p:nvSpPr>
          <p:cNvPr id="58" name="Google Shape;58;p13"/>
          <p:cNvSpPr txBox="1"/>
          <p:nvPr/>
        </p:nvSpPr>
        <p:spPr>
          <a:xfrm>
            <a:off x="404981" y="3453738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First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Name LastName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3917" r="3917" t="0"/>
          <a:stretch/>
        </p:blipFill>
        <p:spPr>
          <a:xfrm>
            <a:off x="3547469" y="2324938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rotWithShape="0" algn="bl" dir="7800000" dist="19050">
              <a:srgbClr val="000000">
                <a:alpha val="39000"/>
              </a:srgbClr>
            </a:outerShdw>
          </a:effectLst>
        </p:spPr>
      </p:pic>
      <p:sp>
        <p:nvSpPr>
          <p:cNvPr id="60" name="Google Shape;60;p13"/>
          <p:cNvSpPr txBox="1"/>
          <p:nvPr/>
        </p:nvSpPr>
        <p:spPr>
          <a:xfrm>
            <a:off x="3015069" y="3453738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3917" r="3917" t="0"/>
          <a:stretch/>
        </p:blipFill>
        <p:spPr>
          <a:xfrm>
            <a:off x="3547469" y="4275513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rotWithShape="0" algn="bl" dir="7800000" dist="19050">
              <a:srgbClr val="000000">
                <a:alpha val="39000"/>
              </a:srgbClr>
            </a:outerShdw>
          </a:effectLst>
        </p:spPr>
      </p:pic>
      <p:sp>
        <p:nvSpPr>
          <p:cNvPr id="62" name="Google Shape;62;p13"/>
          <p:cNvSpPr txBox="1"/>
          <p:nvPr/>
        </p:nvSpPr>
        <p:spPr>
          <a:xfrm>
            <a:off x="3015069" y="5404313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4">
            <a:alphaModFix/>
          </a:blip>
          <a:srcRect b="0" l="3917" r="3917" t="0"/>
          <a:stretch/>
        </p:blipFill>
        <p:spPr>
          <a:xfrm>
            <a:off x="937381" y="4275513"/>
            <a:ext cx="1035900" cy="1036200"/>
          </a:xfrm>
          <a:prstGeom prst="ellipse">
            <a:avLst/>
          </a:prstGeom>
          <a:noFill/>
          <a:ln>
            <a:noFill/>
          </a:ln>
          <a:effectLst>
            <a:outerShdw blurRad="85725" rotWithShape="0" algn="bl" dir="7800000" dist="19050">
              <a:srgbClr val="000000">
                <a:alpha val="39000"/>
              </a:srgbClr>
            </a:outerShdw>
          </a:effectLst>
        </p:spPr>
      </p:pic>
      <p:sp>
        <p:nvSpPr>
          <p:cNvPr id="64" name="Google Shape;64;p13"/>
          <p:cNvSpPr txBox="1"/>
          <p:nvPr/>
        </p:nvSpPr>
        <p:spPr>
          <a:xfrm>
            <a:off x="404981" y="5404313"/>
            <a:ext cx="2247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61338" y="6548300"/>
            <a:ext cx="4544700" cy="87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Register here: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bit.ly/RandomLink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30th Feb, 2021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13:00 PM GMT onwards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61325" y="961400"/>
            <a:ext cx="4544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A425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PILOT NAME</a:t>
            </a:r>
            <a:endParaRPr sz="2000">
              <a:solidFill>
                <a:srgbClr val="0A425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548000" y="7486650"/>
            <a:ext cx="457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Pilot Link Here</a:t>
            </a:r>
            <a:endParaRPr sz="2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292400" y="160400"/>
            <a:ext cx="1900200" cy="667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LOGO HERE</a:t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1512788" y="1495400"/>
            <a:ext cx="2641800" cy="355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A42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A9472"/>
                </a:solidFill>
                <a:latin typeface="Montserrat"/>
                <a:ea typeface="Montserrat"/>
                <a:cs typeface="Montserrat"/>
                <a:sym typeface="Montserrat"/>
              </a:rPr>
              <a:t>Evaluation Criteria</a:t>
            </a:r>
            <a:endParaRPr b="1" sz="1900">
              <a:solidFill>
                <a:srgbClr val="3A947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61338" y="6548300"/>
            <a:ext cx="4544700" cy="87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Register here: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bit.ly/RandomLink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30th Feb, 2021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A425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Time:</a:t>
            </a:r>
            <a:r>
              <a:rPr lang="en" sz="15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1500">
                <a:solidFill>
                  <a:srgbClr val="3A947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13:00 PM GMT onwards</a:t>
            </a:r>
            <a:endParaRPr sz="1500">
              <a:solidFill>
                <a:srgbClr val="3A947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561325" y="961400"/>
            <a:ext cx="4544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A425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PILOT NAME</a:t>
            </a:r>
            <a:endParaRPr sz="2000">
              <a:solidFill>
                <a:srgbClr val="0A425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76" name="Google Shape;76;p14"/>
          <p:cNvGraphicFramePr/>
          <p:nvPr/>
        </p:nvGraphicFramePr>
        <p:xfrm>
          <a:off x="952500" y="2692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{4217194A-8AB5-4DF1-B032-3ACA858997B0}</a:tableStyleId>
              </a:tblPr>
              <a:tblGrid>
                <a:gridCol w="1254125"/>
                <a:gridCol w="1254125"/>
                <a:gridCol w="1254125"/>
              </a:tblGrid>
              <a:tr h="101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A425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